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ell MT" panose="02020503060305020303" pitchFamily="18" charset="0"/>
      <p:regular r:id="rId17"/>
      <p:bold r:id="rId18"/>
      <p:italic r:id="rId19"/>
    </p:embeddedFont>
    <p:embeddedFont>
      <p:font typeface="Platypi Medium" panose="020B0604020202020204" charset="0"/>
      <p:regular r:id="rId20"/>
    </p:embeddedFont>
    <p:embeddedFont>
      <p:font typeface="Source Serif Pro" panose="02040603050405020204" pitchFamily="18" charset="0"/>
      <p:regular r:id="rId21"/>
      <p:bold r:id="rId22"/>
    </p:embeddedFont>
    <p:embeddedFont>
      <p:font typeface="Source Serif Pro Bold" panose="02040803050405020204" pitchFamily="18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74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Management Web App — Internship Project Genesys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Welcome to the presentation on my internship project: a full-stack task management web application built using the MERN stack. This project showcases my abilities in developing robust and interactive web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1" y="5846089"/>
            <a:ext cx="396836" cy="3968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108739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Faisal Jabbar</a:t>
            </a:r>
            <a:endParaRPr lang="en-US" sz="2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51E4FF-CC8A-F5CB-6AF8-CED74E9A3DC9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764858"/>
            <a:ext cx="7634526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 and Key Learnings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2543770"/>
            <a:ext cx="2365058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4737" y="3524726"/>
            <a:ext cx="236505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Full-Stack Skills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737" y="3990975"/>
            <a:ext cx="236505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Hands-on development experience gained.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9352" y="2543770"/>
            <a:ext cx="2365177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89352" y="3524726"/>
            <a:ext cx="236517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Auth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389352" y="3990975"/>
            <a:ext cx="236517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Implemented a robust authentication system.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4086" y="2543770"/>
            <a:ext cx="2365058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4086" y="3524726"/>
            <a:ext cx="236505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DevOps Practice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024086" y="3990975"/>
            <a:ext cx="236505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Strengthened debugging and Git usage.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89352" y="5327690"/>
            <a:ext cx="2365177" cy="711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3389352" y="6308646"/>
            <a:ext cx="236517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Tested Project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3389352" y="6774894"/>
            <a:ext cx="236517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Fully functional MERN app on localhost.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37F1E-915F-DE55-176C-EBB0FB46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609068"/>
            <a:ext cx="6017702" cy="5011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390F8-8968-8167-788C-7D9EAAF4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599" y="1481085"/>
            <a:ext cx="4830537" cy="52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2D802-78CD-457E-9AFA-9DC6F1B8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-71434"/>
            <a:ext cx="5626100" cy="4257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359A7-3627-C892-CB92-C0136164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58" y="0"/>
            <a:ext cx="543731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C4775-F26C-D3E5-7BEA-12835393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3810000"/>
            <a:ext cx="13458971" cy="4419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E508EE-BEE7-8D8F-461D-DE82CFD6D4A7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8433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6AF33-87ED-AE2B-F9C5-1D7AF224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584200"/>
            <a:ext cx="11817936" cy="3682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AED04-D7EC-BDCD-AF8B-65B1359C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99" y="4479029"/>
            <a:ext cx="11817937" cy="30520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B11D45-5D03-98A9-D0BF-280846DC39E2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0221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D43A4-4DFB-66D3-289A-CB682028EF80}"/>
              </a:ext>
            </a:extLst>
          </p:cNvPr>
          <p:cNvSpPr txBox="1"/>
          <p:nvPr/>
        </p:nvSpPr>
        <p:spPr>
          <a:xfrm>
            <a:off x="4889500" y="3657600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ell MT" panose="02020503060305020303" pitchFamily="18" charset="0"/>
              </a:rPr>
              <a:t>THANK 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0829A1-D95E-F17E-FFE8-24ABB6C8E777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24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66668"/>
            <a:ext cx="4949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Management Web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Internship Assessment — FAST University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Faisal Jabbar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Intern Developer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MERN 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MongoDB, Express, React, Node.js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9566"/>
            <a:ext cx="7020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Goal and Purpose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Full-stack task manager for authenticated users.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 and edit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Update and delete tasks.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78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Mark tasks as complete.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15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Main Goal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0964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Demonstrate MERN skills with key functionalities.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634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Real-time state management.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056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Efficient routing implementation.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B0632C-EB88-5F37-F28E-3B15F15EAB81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30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Technologies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9195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426613"/>
            <a:ext cx="14793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71361"/>
            <a:ext cx="1479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Dynamic UI with Bootstrap.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229195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7556" y="2426613"/>
            <a:ext cx="14793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 &amp; 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7556" y="3271361"/>
            <a:ext cx="1479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Robust backend server.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229195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70859" y="2426613"/>
            <a:ext cx="14793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MongoDB 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70859" y="3271361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Localhost for data storage.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2704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4253" y="5061704"/>
            <a:ext cx="147935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44253" y="6260783"/>
            <a:ext cx="1479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Secure user access.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7404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 Implemented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Signup, Login, Logout.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Token-based Authentication.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Operations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Create, Edit, Delete, Toggle.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Filtering and Responsive UI.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Authentication System Details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47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JWT Token Storage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847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Stored securely in localStorage.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847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Context API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847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Manages authentication state.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47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Protected Routes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847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PrivateRoute ensures authorized access.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84758" y="6516767"/>
            <a:ext cx="284273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Logout Functionality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5847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Clears state and token on logout.</a:t>
            </a:r>
            <a:endParaRPr lang="en-US" sz="17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BC14DF-6CE5-44FA-7889-322910F6AD3F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026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Task Management Functionality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440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CRUD Operations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2440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Full control over tasks.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Intuitive UI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66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Comprehensive task form.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295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Mongoose schema enforcement.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25DB0F-0AA8-0699-31D0-2214F5466B0E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70157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788801"/>
            <a:ext cx="30480" cy="370082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287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866668"/>
            <a:ext cx="2849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Email Feature Issues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Difficulty with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1352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51484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Reason for Challenge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Limited NodeMailer experience.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7983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Planned Resolution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Future NodeMailer integration.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AFC396E-E095-D0B1-DA20-C5E1CC9A65BC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6227"/>
            <a:ext cx="611397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Local Deployment Steps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638" y="4409003"/>
            <a:ext cx="6516291" cy="206097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27735" y="482119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 Setup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735" y="5267087"/>
            <a:ext cx="61040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Navigate to 'backend', run npm install.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92472" y="4099798"/>
            <a:ext cx="6516291" cy="206097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7598569" y="451199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Start Backend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8569" y="4957882"/>
            <a:ext cx="61040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Execute 'node server.js'.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1638" y="6266855"/>
            <a:ext cx="6516291" cy="206097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927735" y="667904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 Setup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735" y="7124938"/>
            <a:ext cx="61040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Navigate to 'frontend', run npm install.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92472" y="5957649"/>
            <a:ext cx="6516291" cy="206097"/>
          </a:xfrm>
          <a:prstGeom prst="roundRect">
            <a:avLst>
              <a:gd name="adj" fmla="val 15008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7598569" y="63698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Start Frontend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98569" y="6815733"/>
            <a:ext cx="610409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Execute 'npm start'.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56FED55-0FBF-D28C-0B9E-05E6CB1A401B}"/>
              </a:ext>
            </a:extLst>
          </p:cNvPr>
          <p:cNvSpPr/>
          <p:nvPr/>
        </p:nvSpPr>
        <p:spPr>
          <a:xfrm>
            <a:off x="12903200" y="7772400"/>
            <a:ext cx="1625600" cy="368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360</Words>
  <Application>Microsoft Office PowerPoint</Application>
  <PresentationFormat>Custom</PresentationFormat>
  <Paragraphs>106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Source Serif Pro Bold</vt:lpstr>
      <vt:lpstr>Bell MT</vt:lpstr>
      <vt:lpstr>Source Serif Pro</vt:lpstr>
      <vt:lpstr>Platypi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𝐑𝐮𝐦𝐢 ᏰᏁᎴᏒ</cp:lastModifiedBy>
  <cp:revision>2</cp:revision>
  <dcterms:created xsi:type="dcterms:W3CDTF">2025-06-16T03:38:35Z</dcterms:created>
  <dcterms:modified xsi:type="dcterms:W3CDTF">2025-06-16T03:55:17Z</dcterms:modified>
</cp:coreProperties>
</file>